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93" r:id="rId2"/>
    <p:sldId id="306" r:id="rId3"/>
    <p:sldId id="305" r:id="rId4"/>
    <p:sldId id="295" r:id="rId5"/>
    <p:sldId id="297" r:id="rId6"/>
    <p:sldId id="283" r:id="rId7"/>
    <p:sldId id="299" r:id="rId8"/>
    <p:sldId id="300" r:id="rId9"/>
    <p:sldId id="308" r:id="rId10"/>
    <p:sldId id="303" r:id="rId11"/>
    <p:sldId id="304" r:id="rId12"/>
    <p:sldId id="30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40E08"/>
    <a:srgbClr val="000099"/>
    <a:srgbClr val="491403"/>
    <a:srgbClr val="3A1002"/>
    <a:srgbClr val="B92D14"/>
    <a:srgbClr val="35759D"/>
    <a:srgbClr val="35B1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8" autoAdjust="0"/>
    <p:restoredTop sz="95596" autoAdjust="0"/>
  </p:normalViewPr>
  <p:slideViewPr>
    <p:cSldViewPr>
      <p:cViewPr>
        <p:scale>
          <a:sx n="82" d="100"/>
          <a:sy n="82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3BF008-6CEE-43F6-A56D-7CE4644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46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B0F-C080-49EB-A534-0C7586D3D6F8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2D3-2338-4EF7-B1A2-3C67D9828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B0F-C080-49EB-A534-0C7586D3D6F8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2D3-2338-4EF7-B1A2-3C67D9828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B0F-C080-49EB-A534-0C7586D3D6F8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2D3-2338-4EF7-B1A2-3C67D9828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F32AA8-04AD-4D20-8D3A-1B67578F2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B0F-C080-49EB-A534-0C7586D3D6F8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2D3-2338-4EF7-B1A2-3C67D9828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B0F-C080-49EB-A534-0C7586D3D6F8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2D3-2338-4EF7-B1A2-3C67D9828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B0F-C080-49EB-A534-0C7586D3D6F8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2D3-2338-4EF7-B1A2-3C67D9828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B0F-C080-49EB-A534-0C7586D3D6F8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2D3-2338-4EF7-B1A2-3C67D9828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B0F-C080-49EB-A534-0C7586D3D6F8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2D3-2338-4EF7-B1A2-3C67D9828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B0F-C080-49EB-A534-0C7586D3D6F8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2D3-2338-4EF7-B1A2-3C67D9828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B0F-C080-49EB-A534-0C7586D3D6F8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2D3-2338-4EF7-B1A2-3C67D9828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B0F-C080-49EB-A534-0C7586D3D6F8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6922D3-2338-4EF7-B1A2-3C67D9828F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FB3B0F-C080-49EB-A534-0C7586D3D6F8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6922D3-2338-4EF7-B1A2-3C67D9828F6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AID\Downloads\TIET%203%20%20BAI%20CA%20DI%20HOC\&#194;m%20nh&#7841;c%203%20-%20ti&#7871;t%203\04.%20BAI%20CA%20DI%20HOC%20-%202%20lan%20-%203.wa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TAID\Downloads\TIET%203%20%20BAI%20CA%20DI%20HOC\&#194;m%20nh&#7841;c%203%20-%20ti&#7871;t%203\04.%20BAI%20CA%20DI%20HOC%20-%202%20lan%20-%203.wav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u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981200" y="2730500"/>
            <a:ext cx="4819650" cy="1765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ÂM NHẠC LỚP 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8077200" cy="243840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KÍNH CHÀO QUÝ THẦY CÔ </a:t>
            </a:r>
          </a:p>
          <a:p>
            <a:pPr algn="ctr">
              <a:defRPr/>
            </a:pP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VỀ DỰ TIẾT HỌC</a:t>
            </a:r>
          </a:p>
        </p:txBody>
      </p:sp>
      <p:sp>
        <p:nvSpPr>
          <p:cNvPr id="9" name="WordArt 50"/>
          <p:cNvSpPr>
            <a:spLocks noChangeArrowheads="1" noChangeShapeType="1" noTextEdit="1"/>
          </p:cNvSpPr>
          <p:nvPr/>
        </p:nvSpPr>
        <p:spPr bwMode="auto">
          <a:xfrm>
            <a:off x="1524000" y="5334000"/>
            <a:ext cx="6248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</a:bodyPr>
          <a:lstStyle/>
          <a:p>
            <a:pPr algn="ctr"/>
            <a:endParaRPr lang="vi-VN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ai hat con 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828800" y="23050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3300"/>
                </a:solidFill>
                <a:latin typeface="Verdana" pitchFamily="34" charset="0"/>
                <a:sym typeface="Marlett" pitchFamily="2" charset="2"/>
              </a:rPr>
              <a:t>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609850" y="33718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3300"/>
                </a:solidFill>
                <a:latin typeface="Verdana" pitchFamily="34" charset="0"/>
                <a:sym typeface="Marlett" pitchFamily="2" charset="2"/>
              </a:rPr>
              <a:t>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772400" y="4267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3300"/>
                </a:solidFill>
                <a:latin typeface="Verdana" pitchFamily="34" charset="0"/>
                <a:sym typeface="Marlett" pitchFamily="2" charset="2"/>
              </a:rPr>
              <a:t>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886700" y="52768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3300"/>
                </a:solidFill>
                <a:latin typeface="Verdana" pitchFamily="34" charset="0"/>
                <a:sym typeface="Marlett" pitchFamily="2" charset="2"/>
              </a:rPr>
              <a:t>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" y="3211513"/>
            <a:ext cx="9144000" cy="396875"/>
          </a:xfrm>
          <a:prstGeom prst="rect">
            <a:avLst/>
          </a:prstGeom>
          <a:solidFill>
            <a:srgbClr val="FFCC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                   </a:t>
            </a:r>
            <a:endParaRPr lang="en-US" sz="2000" b="1" i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1000" y="1154113"/>
            <a:ext cx="8686800" cy="1077218"/>
          </a:xfrm>
          <a:prstGeom prst="rect">
            <a:avLst/>
          </a:prstGeom>
          <a:solidFill>
            <a:srgbClr val="FFCC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Haùt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keát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hôïp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goõ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ñeäm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nhòp</a:t>
            </a:r>
            <a:endParaRPr lang="en-US" sz="3200" dirty="0">
              <a:solidFill>
                <a:srgbClr val="FF0000"/>
              </a:solidFill>
              <a:latin typeface="VNI-Times" pitchFamily="2" charset="0"/>
            </a:endParaRPr>
          </a:p>
          <a:p>
            <a:pPr algn="just" eaLnBrk="1" hangingPunct="1"/>
            <a:endParaRPr lang="en-US" sz="3200" dirty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18438" name="Picture 6" descr="ag00373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634405">
            <a:off x="3209925" y="2192338"/>
            <a:ext cx="3267075" cy="2695575"/>
          </a:xfrm>
          <a:prstGeom prst="rect">
            <a:avLst/>
          </a:prstGeom>
          <a:noFill/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599"/>
            <a:ext cx="91440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6301581" y="3996532"/>
            <a:ext cx="2884487" cy="2838450"/>
            <a:chOff x="3936" y="-15"/>
            <a:chExt cx="1817" cy="1788"/>
          </a:xfrm>
        </p:grpSpPr>
        <p:pic>
          <p:nvPicPr>
            <p:cNvPr id="18441" name="Picture 8" descr="hoa-hon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9" descr="hoa-da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10" descr="hoa-da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10800000">
            <a:off x="0" y="4506913"/>
            <a:ext cx="2774950" cy="2371725"/>
            <a:chOff x="3936" y="-15"/>
            <a:chExt cx="1817" cy="1788"/>
          </a:xfrm>
        </p:grpSpPr>
        <p:pic>
          <p:nvPicPr>
            <p:cNvPr id="18445" name="Picture 12" descr="hoa-hon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13" descr="hoa-da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14" descr="hoa-da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1752600" y="1676400"/>
            <a:ext cx="533400" cy="7620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1752600" y="609600"/>
            <a:ext cx="6781800" cy="990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3333FF"/>
                </a:solidFill>
                <a:latin typeface=".VnBodoniH" pitchFamily="34" charset="0"/>
              </a:rPr>
              <a:t>Trß ch¬i ©m nh¹c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533400"/>
            <a:ext cx="76200" cy="5867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90600" y="6858000"/>
            <a:ext cx="7543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16391" name="Picture 85" descr="hoa-hong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86" descr="hoa-da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87" descr="hoa-da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0"/>
          <p:cNvGrpSpPr>
            <a:grpSpLocks/>
          </p:cNvGrpSpPr>
          <p:nvPr/>
        </p:nvGrpSpPr>
        <p:grpSpPr bwMode="auto">
          <a:xfrm rot="5400000">
            <a:off x="6325394" y="4029869"/>
            <a:ext cx="2884488" cy="2838450"/>
            <a:chOff x="3936" y="-15"/>
            <a:chExt cx="1817" cy="1788"/>
          </a:xfrm>
        </p:grpSpPr>
        <p:pic>
          <p:nvPicPr>
            <p:cNvPr id="16395" name="Picture 81" descr="hoa-hong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82" descr="hoa-da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83" descr="hoa-da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784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latin typeface="Arial" charset="0"/>
                <a:cs typeface="Times New Roman" pitchFamily="18" charset="0"/>
              </a:rPr>
              <a:t>              </a:t>
            </a:r>
            <a:endParaRPr lang="en-US" sz="1800">
              <a:latin typeface="Arial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590800" y="1778000"/>
            <a:ext cx="228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</a:rPr>
              <a:t>2</a:t>
            </a:r>
          </a:p>
          <a:p>
            <a:r>
              <a:rPr lang="en-US" sz="2400" b="1">
                <a:solidFill>
                  <a:schemeClr val="bg1"/>
                </a:solidFill>
              </a:rPr>
              <a:t>4</a:t>
            </a: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2590800" y="1752600"/>
            <a:ext cx="502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2590800" y="2743200"/>
            <a:ext cx="495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2590800" y="4343400"/>
            <a:ext cx="495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1752600" y="2971800"/>
            <a:ext cx="533400" cy="7620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1752600" y="4267200"/>
            <a:ext cx="533400" cy="7620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2590800" y="1752600"/>
            <a:ext cx="525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</a:rPr>
              <a:t>hát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ca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</a:rPr>
              <a:t>đi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</a:rPr>
              <a:t>học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do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</a:rPr>
              <a:t>nhạc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</a:rPr>
              <a:t>sĩ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</a:rPr>
              <a:t>sáng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</a:rPr>
              <a:t>tác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?</a:t>
            </a:r>
            <a:endParaRPr lang="en-US" sz="2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2438400" y="2816661"/>
            <a:ext cx="533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hát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Đếm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sao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được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viết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ở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nhịp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bao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nhiêu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?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2590800" y="4419600"/>
            <a:ext cx="533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hát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Gà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gáy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ca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vùng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miền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?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2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4343400" cy="6858000"/>
            <a:chOff x="0" y="0"/>
            <a:chExt cx="9144000" cy="6858000"/>
          </a:xfrm>
        </p:grpSpPr>
        <p:pic>
          <p:nvPicPr>
            <p:cNvPr id="5" name="Picture 4" descr="ADtrienlam4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grpSp>
          <p:nvGrpSpPr>
            <p:cNvPr id="6" name="Group 10"/>
            <p:cNvGrpSpPr/>
            <p:nvPr/>
          </p:nvGrpSpPr>
          <p:grpSpPr>
            <a:xfrm>
              <a:off x="219187" y="55693"/>
              <a:ext cx="1345644" cy="3437330"/>
              <a:chOff x="1505174" y="797187"/>
              <a:chExt cx="1345644" cy="3437330"/>
            </a:xfrm>
          </p:grpSpPr>
          <p:pic>
            <p:nvPicPr>
              <p:cNvPr id="12" name="Picture 3" descr="E23F2E26834B4FB7AD851F075FF0A2B6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630629">
                <a:off x="2060243" y="2148073"/>
                <a:ext cx="790575" cy="1981200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E23F2E26834B4FB7AD851F075FF0A2B6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805184" flipH="1">
                <a:off x="1505174" y="2253317"/>
                <a:ext cx="784817" cy="1981200"/>
              </a:xfrm>
              <a:prstGeom prst="rect">
                <a:avLst/>
              </a:prstGeom>
              <a:noFill/>
            </p:spPr>
          </p:pic>
          <p:pic>
            <p:nvPicPr>
              <p:cNvPr id="14" name="Picture 3" descr="E23F2E26834B4FB7AD851F075FF0A2B6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805184" flipH="1">
                <a:off x="1804583" y="797187"/>
                <a:ext cx="784817" cy="2591405"/>
              </a:xfrm>
              <a:prstGeom prst="rect">
                <a:avLst/>
              </a:prstGeom>
              <a:noFill/>
            </p:spPr>
          </p:pic>
        </p:grpSp>
        <p:pic>
          <p:nvPicPr>
            <p:cNvPr id="7" name="Picture 6" descr="3d butterfly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409755">
              <a:off x="1357475" y="1050495"/>
              <a:ext cx="990454" cy="840854"/>
            </a:xfrm>
            <a:prstGeom prst="rect">
              <a:avLst/>
            </a:prstGeom>
            <a:noFill/>
          </p:spPr>
        </p:pic>
        <p:pic>
          <p:nvPicPr>
            <p:cNvPr id="8" name="Picture 6" descr="3d butterfly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339466" flipH="1">
              <a:off x="191919" y="159612"/>
              <a:ext cx="704593" cy="797883"/>
            </a:xfrm>
            <a:prstGeom prst="rect">
              <a:avLst/>
            </a:prstGeom>
            <a:noFill/>
          </p:spPr>
        </p:pic>
        <p:pic>
          <p:nvPicPr>
            <p:cNvPr id="9" name="Picture 22" descr="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800" y="152400"/>
              <a:ext cx="1047750" cy="504825"/>
            </a:xfrm>
            <a:prstGeom prst="rect">
              <a:avLst/>
            </a:prstGeom>
            <a:noFill/>
          </p:spPr>
        </p:pic>
        <p:pic>
          <p:nvPicPr>
            <p:cNvPr id="10" name="Picture 22" descr="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0" y="228600"/>
              <a:ext cx="1047750" cy="504825"/>
            </a:xfrm>
            <a:prstGeom prst="rect">
              <a:avLst/>
            </a:prstGeom>
            <a:noFill/>
          </p:spPr>
        </p:pic>
        <p:pic>
          <p:nvPicPr>
            <p:cNvPr id="11" name="Picture 22" descr="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2600" y="609600"/>
              <a:ext cx="1047750" cy="504825"/>
            </a:xfrm>
            <a:prstGeom prst="rect">
              <a:avLst/>
            </a:prstGeom>
            <a:noFill/>
          </p:spPr>
        </p:pic>
      </p:grpSp>
      <p:pic>
        <p:nvPicPr>
          <p:cNvPr id="15" name="Content Placeholder 3" descr="0de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343400" y="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4267200" y="3352800"/>
            <a:ext cx="4905375" cy="3505200"/>
            <a:chOff x="0" y="0"/>
            <a:chExt cx="5778" cy="4320"/>
          </a:xfrm>
        </p:grpSpPr>
        <p:pic>
          <p:nvPicPr>
            <p:cNvPr id="17" name="Picture 5" descr="Hình ảnh"/>
            <p:cNvPicPr>
              <a:picLocks noChangeAspect="1" noChangeArrowheads="1"/>
            </p:cNvPicPr>
            <p:nvPr/>
          </p:nvPicPr>
          <p:blipFill>
            <a:blip r:embed="rId7" cstate="print"/>
            <a:srcRect l="3125" t="4411" r="3125" b="4411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18" name="Picture 6" descr="cock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68" y="576"/>
              <a:ext cx="1410" cy="20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9600" y="3048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Khôûi ñoäng gioïng</a:t>
            </a:r>
          </a:p>
        </p:txBody>
      </p:sp>
      <p:pic>
        <p:nvPicPr>
          <p:cNvPr id="3077" name="Picture 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382963"/>
            <a:ext cx="428625" cy="274637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 flipH="1">
            <a:off x="1600200" y="3657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0066"/>
                </a:solidFill>
                <a:latin typeface="Arial" charset="0"/>
              </a:rPr>
              <a:t>Đô</a:t>
            </a:r>
          </a:p>
        </p:txBody>
      </p:sp>
      <p:pic>
        <p:nvPicPr>
          <p:cNvPr id="3080" name="Picture 8" descr="not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3450" y="3187700"/>
            <a:ext cx="384175" cy="212725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724400" y="3505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Mi</a:t>
            </a:r>
          </a:p>
        </p:txBody>
      </p:sp>
      <p:pic>
        <p:nvPicPr>
          <p:cNvPr id="3082" name="Picture 10" descr="not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276600"/>
            <a:ext cx="368300" cy="219075"/>
          </a:xfrm>
          <a:prstGeom prst="rect">
            <a:avLst/>
          </a:prstGeom>
          <a:noFill/>
        </p:spPr>
      </p:pic>
      <p:pic>
        <p:nvPicPr>
          <p:cNvPr id="3083" name="Picture 11" descr="not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3500" y="3286125"/>
            <a:ext cx="368300" cy="219075"/>
          </a:xfrm>
          <a:prstGeom prst="rect">
            <a:avLst/>
          </a:prstGeom>
          <a:noFill/>
        </p:spPr>
      </p:pic>
      <p:pic>
        <p:nvPicPr>
          <p:cNvPr id="3084" name="Picture 12" descr="D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9575" y="3352800"/>
            <a:ext cx="428625" cy="274638"/>
          </a:xfrm>
          <a:prstGeom prst="rect">
            <a:avLst/>
          </a:prstGeom>
          <a:noFill/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 flipH="1">
            <a:off x="7924800" y="3733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0066"/>
                </a:solidFill>
                <a:latin typeface="Arial" charset="0"/>
              </a:rPr>
              <a:t>Đô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 flipH="1">
            <a:off x="3124200" y="3581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0066"/>
                </a:solidFill>
                <a:latin typeface="Arial" charset="0"/>
              </a:rPr>
              <a:t>Rê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 flipH="1">
            <a:off x="6248400" y="3581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0066"/>
                </a:solidFill>
                <a:latin typeface="Arial" charset="0"/>
              </a:rPr>
              <a:t>Rê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1" grpId="0"/>
      <p:bldP spid="3085" grpId="0"/>
      <p:bldP spid="3086" grpId="0"/>
      <p:bldP spid="30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8001000" cy="4191000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86138" y="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ca ®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häc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862513" y="457200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C00000"/>
                </a:solidFill>
                <a:latin typeface=".VnArial Narrow" pitchFamily="34" charset="0"/>
              </a:rPr>
              <a:t>Nh¹c &amp; </a:t>
            </a:r>
            <a:r>
              <a:rPr lang="en-US" sz="1800" i="1" dirty="0" err="1">
                <a:solidFill>
                  <a:srgbClr val="C00000"/>
                </a:solidFill>
                <a:latin typeface=".VnArial Narrow" pitchFamily="34" charset="0"/>
              </a:rPr>
              <a:t>lêi</a:t>
            </a:r>
            <a:r>
              <a:rPr lang="en-US" sz="1800" i="1" dirty="0">
                <a:solidFill>
                  <a:srgbClr val="C00000"/>
                </a:solidFill>
                <a:latin typeface=".VnArial Narrow" pitchFamily="34" charset="0"/>
              </a:rPr>
              <a:t>: </a:t>
            </a:r>
            <a:r>
              <a:rPr lang="en-US" sz="1800" i="1" dirty="0" err="1">
                <a:solidFill>
                  <a:srgbClr val="C00000"/>
                </a:solidFill>
                <a:latin typeface=".VnArial Narrow" pitchFamily="34" charset="0"/>
              </a:rPr>
              <a:t>Phan</a:t>
            </a:r>
            <a:r>
              <a:rPr lang="en-US" sz="1800" i="1" dirty="0">
                <a:solidFill>
                  <a:srgbClr val="C00000"/>
                </a:solidFill>
                <a:latin typeface=".VnArial Narrow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.VnArial Narrow" pitchFamily="34" charset="0"/>
              </a:rPr>
              <a:t>TrÇn</a:t>
            </a:r>
            <a:r>
              <a:rPr lang="en-US" sz="1800" i="1" dirty="0">
                <a:solidFill>
                  <a:srgbClr val="C00000"/>
                </a:solidFill>
                <a:latin typeface=".VnArial Narrow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.VnArial Narrow" pitchFamily="34" charset="0"/>
              </a:rPr>
              <a:t>B¶ng</a:t>
            </a:r>
            <a:endParaRPr lang="en-US" sz="1800" i="1" dirty="0">
              <a:solidFill>
                <a:srgbClr val="C00000"/>
              </a:solidFill>
              <a:latin typeface=".VnArial Narrow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66800" y="4953000"/>
            <a:ext cx="7167563" cy="1905000"/>
            <a:chOff x="669" y="3168"/>
            <a:chExt cx="4515" cy="959"/>
          </a:xfrm>
        </p:grpSpPr>
        <p:pic>
          <p:nvPicPr>
            <p:cNvPr id="7174" name="Picture 6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9" y="3168"/>
              <a:ext cx="2256" cy="959"/>
            </a:xfrm>
            <a:prstGeom prst="rect">
              <a:avLst/>
            </a:prstGeom>
            <a:noFill/>
            <a:ln w="3175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7175" name="Picture 7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3168"/>
              <a:ext cx="2256" cy="959"/>
            </a:xfrm>
            <a:prstGeom prst="rect">
              <a:avLst/>
            </a:prstGeom>
            <a:noFill/>
            <a:ln w="3175">
              <a:solidFill>
                <a:srgbClr val="FFFF00"/>
              </a:solidFill>
              <a:miter lim="800000"/>
              <a:headEnd/>
              <a:tailEnd/>
            </a:ln>
          </p:spPr>
        </p:pic>
      </p:grpSp>
      <p:pic>
        <p:nvPicPr>
          <p:cNvPr id="7176" name="Picture 8" descr="school_boy_reading_book_sm_wm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990600" cy="1543050"/>
          </a:xfrm>
          <a:prstGeom prst="rect">
            <a:avLst/>
          </a:prstGeom>
          <a:noFill/>
        </p:spPr>
      </p:pic>
      <p:pic>
        <p:nvPicPr>
          <p:cNvPr id="7177" name="Picture 9" descr="school_boy_reading_book_sm_wm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264525" y="5181600"/>
            <a:ext cx="879475" cy="1466850"/>
          </a:xfrm>
          <a:prstGeom prst="rect">
            <a:avLst/>
          </a:prstGeom>
          <a:noFill/>
        </p:spPr>
      </p:pic>
      <p:pic>
        <p:nvPicPr>
          <p:cNvPr id="10" name="04. BAI CA DI HOC - 2 lan - 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334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66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171" grpId="0"/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CJ004OXW8BC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19200" y="1524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.VnArialH" pitchFamily="34" charset="0"/>
              </a:rPr>
              <a:t>H¸t</a:t>
            </a:r>
            <a:r>
              <a:rPr lang="en-US" sz="2800" b="1" dirty="0">
                <a:solidFill>
                  <a:srgbClr val="0000FF"/>
                </a:solidFill>
                <a:latin typeface=".VnArialH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H" pitchFamily="34" charset="0"/>
              </a:rPr>
              <a:t>kÕt</a:t>
            </a:r>
            <a:r>
              <a:rPr lang="en-US" sz="2800" b="1" dirty="0">
                <a:solidFill>
                  <a:srgbClr val="0000FF"/>
                </a:solidFill>
                <a:latin typeface=".VnArialH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H" pitchFamily="34" charset="0"/>
              </a:rPr>
              <a:t>hîp</a:t>
            </a:r>
            <a:r>
              <a:rPr lang="en-US" sz="2800" b="1" dirty="0">
                <a:solidFill>
                  <a:srgbClr val="0000FF"/>
                </a:solidFill>
                <a:latin typeface=".VnArialH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H" pitchFamily="34" charset="0"/>
              </a:rPr>
              <a:t>gâ</a:t>
            </a:r>
            <a:r>
              <a:rPr lang="en-US" sz="2800" b="1" dirty="0">
                <a:solidFill>
                  <a:srgbClr val="0000FF"/>
                </a:solidFill>
                <a:latin typeface=".VnArialH" pitchFamily="34" charset="0"/>
              </a:rPr>
              <a:t> ®</a:t>
            </a:r>
            <a:r>
              <a:rPr lang="en-US" sz="2800" b="1" dirty="0" err="1">
                <a:solidFill>
                  <a:srgbClr val="0000FF"/>
                </a:solidFill>
                <a:latin typeface=".VnArialH" pitchFamily="34" charset="0"/>
              </a:rPr>
              <a:t>Öm</a:t>
            </a:r>
            <a:r>
              <a:rPr lang="en-US" sz="2400" dirty="0">
                <a:solidFill>
                  <a:srgbClr val="F70D34"/>
                </a:solidFill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71600" y="1676400"/>
            <a:ext cx="746760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B×nh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minh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d©ng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lªn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¸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nh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trªn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giät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s­¬ng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long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lanh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        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X  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   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    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dirty="0">
                <a:solidFill>
                  <a:srgbClr val="FF0000"/>
                </a:solidFill>
              </a:rPr>
              <a:t>       </a:t>
            </a:r>
            <a:r>
              <a:rPr lang="en-US" sz="1800" dirty="0" smtClean="0">
                <a:solidFill>
                  <a:srgbClr val="FF0000"/>
                </a:solidFill>
              </a:rPr>
              <a:t>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dirty="0">
                <a:solidFill>
                  <a:srgbClr val="FF0000"/>
                </a:solidFill>
              </a:rPr>
              <a:t>  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XX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§µn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b­ím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ph¬i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phíi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l­ít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trªn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cµnh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hoa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rung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rinh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         </a:t>
            </a:r>
            <a:r>
              <a:rPr lang="en-US" sz="2000" b="1" dirty="0" smtClean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X  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         </a:t>
            </a:r>
            <a:r>
              <a:rPr lang="en-US" sz="1800" b="1" dirty="0" err="1" smtClean="0">
                <a:solidFill>
                  <a:srgbClr val="FF0000"/>
                </a:solidFill>
              </a:rPr>
              <a:t>X</a:t>
            </a:r>
            <a:r>
              <a:rPr lang="en-US" sz="2800" b="1" dirty="0" smtClean="0">
                <a:solidFill>
                  <a:srgbClr val="FF0000"/>
                </a:solidFill>
              </a:rPr>
              <a:t>    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XX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BÇy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chim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xinh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xinh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hãt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vang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lïm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c©y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xanh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xanh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         </a:t>
            </a:r>
            <a:r>
              <a:rPr lang="en-US" sz="2800" dirty="0" smtClean="0">
                <a:solidFill>
                  <a:srgbClr val="491403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X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        </a:t>
            </a:r>
            <a:r>
              <a:rPr lang="en-US" sz="1800" b="1" dirty="0" err="1" smtClean="0">
                <a:solidFill>
                  <a:srgbClr val="FF0000"/>
                </a:solidFill>
              </a:rPr>
              <a:t>X</a:t>
            </a:r>
            <a:r>
              <a:rPr lang="en-US" sz="1800" b="1" dirty="0" smtClean="0">
                <a:solidFill>
                  <a:srgbClr val="FF0000"/>
                </a:solidFill>
              </a:rPr>
              <a:t>          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XX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Chµo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ãn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chóng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em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mau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b­íc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nhanh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ch©n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tíi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  </a:t>
            </a:r>
            <a:r>
              <a:rPr lang="en-US" sz="2000" b="1" dirty="0" err="1">
                <a:solidFill>
                  <a:srgbClr val="491403"/>
                </a:solidFill>
                <a:latin typeface=".VnAvant" pitchFamily="34" charset="0"/>
              </a:rPr>
              <a:t>tr­êng</a:t>
            </a:r>
            <a:r>
              <a:rPr lang="en-US" sz="2000" b="1" dirty="0">
                <a:solidFill>
                  <a:srgbClr val="491403"/>
                </a:solidFill>
                <a:latin typeface=".VnAvant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          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X      </a:t>
            </a:r>
            <a:r>
              <a:rPr lang="en-US" sz="1800" b="1" dirty="0" err="1" smtClean="0">
                <a:solidFill>
                  <a:srgbClr val="FF0000"/>
                </a:solidFill>
              </a:rPr>
              <a:t>X</a:t>
            </a:r>
            <a:r>
              <a:rPr lang="en-US" sz="1800" b="1" dirty="0" smtClean="0">
                <a:solidFill>
                  <a:srgbClr val="FF0000"/>
                </a:solidFill>
              </a:rPr>
              <a:t>  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      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                </a:t>
            </a:r>
            <a:r>
              <a:rPr lang="en-US" sz="1800" b="1" dirty="0" smtClean="0">
                <a:solidFill>
                  <a:srgbClr val="FF0000"/>
                </a:solidFill>
              </a:rPr>
              <a:t>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rgbClr val="FF0000"/>
                </a:solidFill>
              </a:rPr>
              <a:t>       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491403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990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Avant" pitchFamily="34" charset="0"/>
              </a:rPr>
              <a:t>Theo ph¸ch:</a:t>
            </a:r>
          </a:p>
        </p:txBody>
      </p:sp>
      <p:pic>
        <p:nvPicPr>
          <p:cNvPr id="7" name="04. BAI CA DI HOC - 2 lan - 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" y="228600"/>
            <a:ext cx="304800" cy="533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66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339" grpId="0"/>
      <p:bldP spid="14340" grpId="0"/>
      <p:bldP spid="14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d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" y="-79668"/>
            <a:ext cx="9144000" cy="6830704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8722" r="14861" b="8255"/>
          <a:stretch/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"/>
            <a:ext cx="2023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phải-Nhịp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228600"/>
            <a:ext cx="762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HÁT: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ĐẾM SAO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Chung</a:t>
            </a:r>
            <a:endParaRPr lang="en-US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8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Hát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kết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hợp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gõ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đệm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762000" y="2819400"/>
            <a:ext cx="8001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0000FF"/>
                </a:solidFill>
              </a:rPr>
              <a:t>Một ông sao sáng hai ông sáng sao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0000FF"/>
                </a:solidFill>
              </a:rPr>
              <a:t/>
            </a:r>
            <a:br>
              <a:rPr lang="vi-VN" sz="2800" dirty="0">
                <a:solidFill>
                  <a:srgbClr val="0000FF"/>
                </a:solidFill>
              </a:rPr>
            </a:br>
            <a:r>
              <a:rPr lang="vi-VN" sz="2800" dirty="0">
                <a:solidFill>
                  <a:srgbClr val="0000FF"/>
                </a:solidFill>
              </a:rPr>
              <a:t>Ba ông sao sáng, sáng chiếu muôn ánh vàng </a:t>
            </a:r>
            <a:br>
              <a:rPr lang="vi-VN" sz="2800" dirty="0">
                <a:solidFill>
                  <a:srgbClr val="0000FF"/>
                </a:solidFill>
              </a:rPr>
            </a:br>
            <a:endParaRPr lang="vi-VN" sz="2800" dirty="0">
              <a:solidFill>
                <a:srgbClr val="0000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0000FF"/>
                </a:solidFill>
              </a:rPr>
              <a:t>Bốn ông sáng</a:t>
            </a:r>
            <a:r>
              <a:rPr lang="vi-VN" dirty="0">
                <a:solidFill>
                  <a:srgbClr val="FFFFFF"/>
                </a:solidFill>
              </a:rPr>
              <a:t> </a:t>
            </a:r>
            <a:r>
              <a:rPr lang="vi-VN" sz="2800" dirty="0">
                <a:solidFill>
                  <a:srgbClr val="0000FF"/>
                </a:solidFill>
              </a:rPr>
              <a:t>sao, kìa năm ông sao sáng </a:t>
            </a:r>
            <a:br>
              <a:rPr lang="vi-VN" sz="2800" dirty="0">
                <a:solidFill>
                  <a:srgbClr val="0000FF"/>
                </a:solidFill>
              </a:rPr>
            </a:br>
            <a:endParaRPr lang="vi-VN" sz="2800" dirty="0">
              <a:solidFill>
                <a:srgbClr val="0000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0000FF"/>
                </a:solidFill>
              </a:rPr>
              <a:t>Kìa sáu ông sáng sao, trên trời cao.</a:t>
            </a:r>
            <a:r>
              <a:rPr lang="vi-VN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914400" y="4114800"/>
            <a:ext cx="701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CC1C0A"/>
                </a:solidFill>
              </a:rPr>
              <a:t>x</a:t>
            </a:r>
            <a:r>
              <a:rPr lang="vi-VN" dirty="0" smtClean="0">
                <a:solidFill>
                  <a:srgbClr val="CC1C0A"/>
                </a:solidFill>
              </a:rPr>
              <a:t>     </a:t>
            </a:r>
            <a:r>
              <a:rPr lang="vi-VN" dirty="0">
                <a:solidFill>
                  <a:srgbClr val="CC1C0A"/>
                </a:solidFill>
              </a:rPr>
              <a:t>x      </a:t>
            </a:r>
            <a:r>
              <a:rPr lang="vi-VN" dirty="0" smtClean="0">
                <a:solidFill>
                  <a:srgbClr val="CC1C0A"/>
                </a:solidFill>
              </a:rPr>
              <a:t>x      x             </a:t>
            </a:r>
            <a:r>
              <a:rPr lang="vi-VN" dirty="0">
                <a:solidFill>
                  <a:srgbClr val="CC1C0A"/>
                </a:solidFill>
              </a:rPr>
              <a:t>x       </a:t>
            </a:r>
            <a:r>
              <a:rPr lang="vi-VN" dirty="0" smtClean="0">
                <a:solidFill>
                  <a:srgbClr val="CC1C0A"/>
                </a:solidFill>
              </a:rPr>
              <a:t>x          </a:t>
            </a:r>
            <a:r>
              <a:rPr lang="vi-VN" dirty="0">
                <a:solidFill>
                  <a:srgbClr val="CC1C0A"/>
                </a:solidFill>
              </a:rPr>
              <a:t>x       </a:t>
            </a:r>
            <a:r>
              <a:rPr lang="vi-VN" dirty="0" smtClean="0">
                <a:solidFill>
                  <a:srgbClr val="CC1C0A"/>
                </a:solidFill>
              </a:rPr>
              <a:t> x</a:t>
            </a:r>
            <a:r>
              <a:rPr lang="en-US" dirty="0" smtClean="0">
                <a:solidFill>
                  <a:srgbClr val="CC1C0A"/>
                </a:solidFill>
              </a:rPr>
              <a:t>       x</a:t>
            </a:r>
            <a:r>
              <a:rPr lang="vi-VN" dirty="0" smtClean="0">
                <a:solidFill>
                  <a:srgbClr val="CC1C0A"/>
                </a:solidFill>
              </a:rPr>
              <a:t>         </a:t>
            </a:r>
            <a:endParaRPr lang="vi-VN" dirty="0">
              <a:solidFill>
                <a:srgbClr val="CC1C0A"/>
              </a:solidFill>
            </a:endParaRPr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914400" y="3200400"/>
            <a:ext cx="701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CC1C0A"/>
                </a:solidFill>
              </a:rPr>
              <a:t>x</a:t>
            </a:r>
            <a:r>
              <a:rPr lang="vi-VN" dirty="0" smtClean="0">
                <a:solidFill>
                  <a:srgbClr val="CC1C0A"/>
                </a:solidFill>
              </a:rPr>
              <a:t>       </a:t>
            </a:r>
            <a:r>
              <a:rPr lang="vi-VN" dirty="0">
                <a:solidFill>
                  <a:srgbClr val="CC1C0A"/>
                </a:solidFill>
              </a:rPr>
              <a:t>x     </a:t>
            </a:r>
            <a:r>
              <a:rPr lang="vi-VN" dirty="0" smtClean="0">
                <a:solidFill>
                  <a:srgbClr val="CC1C0A"/>
                </a:solidFill>
              </a:rPr>
              <a:t> </a:t>
            </a:r>
            <a:r>
              <a:rPr lang="vi-VN" dirty="0">
                <a:solidFill>
                  <a:srgbClr val="CC1C0A"/>
                </a:solidFill>
              </a:rPr>
              <a:t>x  </a:t>
            </a:r>
            <a:r>
              <a:rPr lang="vi-VN" dirty="0" smtClean="0">
                <a:solidFill>
                  <a:srgbClr val="CC1C0A"/>
                </a:solidFill>
              </a:rPr>
              <a:t> </a:t>
            </a:r>
            <a:r>
              <a:rPr lang="en-US" dirty="0" smtClean="0">
                <a:solidFill>
                  <a:srgbClr val="CC1C0A"/>
                </a:solidFill>
              </a:rPr>
              <a:t>   </a:t>
            </a:r>
            <a:r>
              <a:rPr lang="vi-VN" dirty="0" smtClean="0">
                <a:solidFill>
                  <a:srgbClr val="CC1C0A"/>
                </a:solidFill>
              </a:rPr>
              <a:t>x       </a:t>
            </a:r>
            <a:r>
              <a:rPr lang="vi-VN" dirty="0">
                <a:solidFill>
                  <a:srgbClr val="CC1C0A"/>
                </a:solidFill>
              </a:rPr>
              <a:t>x   </a:t>
            </a:r>
            <a:r>
              <a:rPr lang="vi-VN" dirty="0" smtClean="0">
                <a:solidFill>
                  <a:srgbClr val="CC1C0A"/>
                </a:solidFill>
              </a:rPr>
              <a:t>   x        x        x </a:t>
            </a:r>
            <a:endParaRPr lang="vi-VN" dirty="0">
              <a:solidFill>
                <a:srgbClr val="CC1C0A"/>
              </a:solidFill>
            </a:endParaRP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838200" y="4953000"/>
            <a:ext cx="701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dirty="0">
                <a:solidFill>
                  <a:srgbClr val="CC1C0A"/>
                </a:solidFill>
              </a:rPr>
              <a:t> </a:t>
            </a:r>
            <a:r>
              <a:rPr lang="en-US" dirty="0" smtClean="0">
                <a:solidFill>
                  <a:srgbClr val="CC1C0A"/>
                </a:solidFill>
              </a:rPr>
              <a:t>x</a:t>
            </a:r>
            <a:r>
              <a:rPr lang="vi-VN" dirty="0" smtClean="0">
                <a:solidFill>
                  <a:srgbClr val="CC1C0A"/>
                </a:solidFill>
              </a:rPr>
              <a:t>      </a:t>
            </a:r>
            <a:r>
              <a:rPr lang="vi-VN" dirty="0">
                <a:solidFill>
                  <a:srgbClr val="CC1C0A"/>
                </a:solidFill>
              </a:rPr>
              <a:t>x       </a:t>
            </a:r>
            <a:r>
              <a:rPr lang="vi-VN" dirty="0" smtClean="0">
                <a:solidFill>
                  <a:srgbClr val="CC1C0A"/>
                </a:solidFill>
              </a:rPr>
              <a:t> </a:t>
            </a:r>
            <a:r>
              <a:rPr lang="vi-VN" dirty="0">
                <a:solidFill>
                  <a:srgbClr val="CC1C0A"/>
                </a:solidFill>
              </a:rPr>
              <a:t>x        x </a:t>
            </a:r>
            <a:r>
              <a:rPr lang="vi-VN" dirty="0" smtClean="0">
                <a:solidFill>
                  <a:srgbClr val="CC1C0A"/>
                </a:solidFill>
              </a:rPr>
              <a:t>       </a:t>
            </a:r>
            <a:r>
              <a:rPr lang="vi-VN" dirty="0">
                <a:solidFill>
                  <a:srgbClr val="CC1C0A"/>
                </a:solidFill>
              </a:rPr>
              <a:t>x  </a:t>
            </a:r>
            <a:r>
              <a:rPr lang="en-US" dirty="0" smtClean="0">
                <a:solidFill>
                  <a:srgbClr val="CC1C0A"/>
                </a:solidFill>
              </a:rPr>
              <a:t>  </a:t>
            </a:r>
            <a:r>
              <a:rPr lang="vi-VN" dirty="0" smtClean="0">
                <a:solidFill>
                  <a:srgbClr val="CC1C0A"/>
                </a:solidFill>
              </a:rPr>
              <a:t> </a:t>
            </a:r>
            <a:r>
              <a:rPr lang="vi-VN" dirty="0">
                <a:solidFill>
                  <a:srgbClr val="CC1C0A"/>
                </a:solidFill>
              </a:rPr>
              <a:t>x     </a:t>
            </a:r>
            <a:r>
              <a:rPr lang="vi-VN" dirty="0" smtClean="0">
                <a:solidFill>
                  <a:srgbClr val="CC1C0A"/>
                </a:solidFill>
              </a:rPr>
              <a:t> </a:t>
            </a:r>
            <a:r>
              <a:rPr lang="vi-VN" dirty="0">
                <a:solidFill>
                  <a:srgbClr val="CC1C0A"/>
                </a:solidFill>
              </a:rPr>
              <a:t>x        x       </a:t>
            </a:r>
            <a:r>
              <a:rPr lang="vi-VN" dirty="0" smtClean="0">
                <a:solidFill>
                  <a:srgbClr val="CC1C0A"/>
                </a:solidFill>
              </a:rPr>
              <a:t>x</a:t>
            </a:r>
            <a:endParaRPr lang="vi-VN" dirty="0">
              <a:solidFill>
                <a:srgbClr val="CC1C0A"/>
              </a:solidFill>
            </a:endParaRP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762000" y="5867400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dirty="0">
                <a:solidFill>
                  <a:srgbClr val="CC1C0A"/>
                </a:solidFill>
              </a:rPr>
              <a:t>  </a:t>
            </a:r>
            <a:r>
              <a:rPr lang="en-US" dirty="0" smtClean="0">
                <a:solidFill>
                  <a:srgbClr val="CC1C0A"/>
                </a:solidFill>
              </a:rPr>
              <a:t>x</a:t>
            </a:r>
            <a:r>
              <a:rPr lang="vi-VN" dirty="0" smtClean="0">
                <a:solidFill>
                  <a:srgbClr val="CC1C0A"/>
                </a:solidFill>
              </a:rPr>
              <a:t>     </a:t>
            </a:r>
            <a:r>
              <a:rPr lang="vi-VN" dirty="0">
                <a:solidFill>
                  <a:srgbClr val="CC1C0A"/>
                </a:solidFill>
              </a:rPr>
              <a:t>x       x        x       </a:t>
            </a:r>
            <a:r>
              <a:rPr lang="vi-VN" dirty="0" smtClean="0">
                <a:solidFill>
                  <a:srgbClr val="CC1C0A"/>
                </a:solidFill>
              </a:rPr>
              <a:t>x        x     </a:t>
            </a:r>
            <a:r>
              <a:rPr lang="en-US" dirty="0" smtClean="0">
                <a:solidFill>
                  <a:srgbClr val="CC1C0A"/>
                </a:solidFill>
              </a:rPr>
              <a:t> </a:t>
            </a:r>
            <a:r>
              <a:rPr lang="vi-VN" dirty="0" smtClean="0">
                <a:solidFill>
                  <a:srgbClr val="CC1C0A"/>
                </a:solidFill>
              </a:rPr>
              <a:t>x     </a:t>
            </a:r>
            <a:r>
              <a:rPr lang="en-US" dirty="0" smtClean="0">
                <a:solidFill>
                  <a:srgbClr val="CC1C0A"/>
                </a:solidFill>
              </a:rPr>
              <a:t> </a:t>
            </a:r>
            <a:r>
              <a:rPr lang="vi-VN" dirty="0" smtClean="0">
                <a:solidFill>
                  <a:srgbClr val="CC1C0A"/>
                </a:solidFill>
              </a:rPr>
              <a:t>x    </a:t>
            </a:r>
            <a:endParaRPr lang="vi-VN" dirty="0">
              <a:solidFill>
                <a:srgbClr val="CC1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3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381000"/>
            <a:ext cx="9144000" cy="6477000"/>
            <a:chOff x="0" y="0"/>
            <a:chExt cx="5778" cy="4320"/>
          </a:xfrm>
        </p:grpSpPr>
        <p:pic>
          <p:nvPicPr>
            <p:cNvPr id="5" name="Picture 5" descr="Hình ảnh"/>
            <p:cNvPicPr>
              <a:picLocks noChangeAspect="1" noChangeArrowheads="1"/>
            </p:cNvPicPr>
            <p:nvPr/>
          </p:nvPicPr>
          <p:blipFill>
            <a:blip r:embed="rId2" cstate="print"/>
            <a:srcRect l="3125" t="4411" r="3125" b="4411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" name="Picture 6" descr="coc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8" y="576"/>
              <a:ext cx="1410" cy="20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358</TotalTime>
  <Words>255</Words>
  <Application>Microsoft Office PowerPoint</Application>
  <PresentationFormat>On-screen Show (4:3)</PresentationFormat>
  <Paragraphs>51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SANGTAO</dc:creator>
  <cp:lastModifiedBy>AutoBVT</cp:lastModifiedBy>
  <cp:revision>46</cp:revision>
  <dcterms:created xsi:type="dcterms:W3CDTF">2012-10-14T15:12:52Z</dcterms:created>
  <dcterms:modified xsi:type="dcterms:W3CDTF">2017-11-02T08:16:38Z</dcterms:modified>
</cp:coreProperties>
</file>